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57" r:id="rId4"/>
    <p:sldId id="260" r:id="rId5"/>
    <p:sldId id="259" r:id="rId6"/>
    <p:sldId id="261" r:id="rId7"/>
    <p:sldId id="262" r:id="rId8"/>
    <p:sldId id="263" r:id="rId9"/>
    <p:sldId id="271" r:id="rId10"/>
    <p:sldId id="272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lirisku Salu" initials="YS" lastIdx="0" clrIdx="0">
    <p:extLst>
      <p:ext uri="{19B8F6BF-5375-455C-9EA6-DF929625EA0E}">
        <p15:presenceInfo xmlns:p15="http://schemas.microsoft.com/office/powerpoint/2012/main" userId="S::salu.ylirisku@aalto.fi::a6c7bf62-00dd-486c-8dae-bff23cd59e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1" d="100"/>
          <a:sy n="101" d="100"/>
        </p:scale>
        <p:origin x="114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3900-5277-2647-A9AC-68698BE00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FC8ED-13A6-E348-96FD-458868225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CF671-4D21-BE43-A4F9-36FF2011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D6ED3-7933-F349-ABE3-AA8ACD0A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F5E9E-BE70-9C44-8192-0123DBE3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962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C0A7-E108-DC4B-98E8-3826D68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97EAD-185C-B541-A25A-0018AAC27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1DB1F-04AD-DA45-97DF-97620480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38795-F765-1944-A207-696001942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A5655-BA5B-0F41-95C7-03F3A55C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6879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E14919-DA97-B14D-B71F-42F57DF8B6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72CEA-EBA7-F24E-829E-649B4B554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D8B84-0371-5940-A91E-6A20B62FF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C0113-6F46-3148-9A99-633175B5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A5557-EB4A-634C-9718-517F4489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0533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525C0-B14C-554D-937A-D5E75FD5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40CD3-FC09-A04E-9D76-0872941FE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0ABF1-4F69-874F-ACA4-BF4D16E6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04929-8B11-2C43-B554-93D25EFA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42C9-08DC-AC46-988A-7DEC3767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1230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B4EA-2C65-D540-9469-55238A38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6252-C78C-734C-91BD-DDD73E534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7DB1-50B6-B542-80F8-8EFFF558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27886-A7E6-074C-BE5D-C4B8C616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E7F41-6630-7940-8384-99494114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0702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0948-B0B8-C140-9158-09672300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A94A-B35D-0141-A3B2-468C10BE8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A86B1-9B99-464A-9692-B8CAA24C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BEACC-4E64-2047-BCB7-7567C1A8F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3D888-4A71-0E4A-B6CE-B7DAE397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B17C8-F611-F448-9A6D-B7CE7871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587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B025-4641-E445-B9BA-75615D34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E5A3E-7AED-8147-BEA2-6D06502C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C1D48-5155-8942-8F0E-FAB5EC76F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4EAFD-00B2-9B4A-A201-BA3640926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02E36-B34E-EE42-9833-1980D48F8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67A71D-D089-9946-8656-5C3B5BE5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243D0-C633-2F4A-8AAB-2D9DD6C2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52185-FA11-8D4F-A5F6-63837C6A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4084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36DB-8036-484C-A27E-C888C554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E2BDD-3D4A-9846-8310-85F607E68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E1265-E8B1-0B40-8EA4-C5510B5E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2E64F-C1FB-D14B-853E-9107DC35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2557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69028-45E8-184D-8F83-0948023A1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4FA91-B73A-AD47-9969-6E2C5E18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0F3C9-82E8-5449-BE10-7E264BD5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6010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B710-EFA6-6A41-BE61-67D174B8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60059-6B4A-FF44-85E3-AC4CB3C5A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BDE65-9760-F746-B076-53085627D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0A7A-5D24-A945-ACB6-F0F196A7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F2DE9-66FE-C44A-9C65-7B128F80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819F3-627C-6244-B7E7-5CE7619A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5893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2853-F312-6B40-9759-1CA93DBD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11B65D-38CC-284B-A1B0-350EE7780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8DDDE-2CC9-6C40-9E37-EAEA200BB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A3874-0623-6A4E-ABC5-0EF40275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976AF-5676-0A4A-A354-FA12257F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82B91-DE93-3841-8E5A-F8BFF16B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0803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E14EE7-82D1-254A-B1F2-ECB6B4F4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58B77-54C3-2149-90DD-65C476C99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7DC33-53B8-EA45-B84F-9DC3E3574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2E259-4ED3-6347-931A-9B0FF678BECC}" type="datetimeFigureOut">
              <a:rPr lang="en-FI" smtClean="0"/>
              <a:t>06/18/2021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0AEC4-7718-A547-9345-D173FB274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B853-04E6-6446-889D-D92BEB909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9CE2-3A33-FC48-9BA0-2910C7C52EB4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2777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1A58E1-EC2E-F040-816C-573E225A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24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168ED-6FDF-3F4A-B391-EF2015C4DDEE}"/>
              </a:ext>
            </a:extLst>
          </p:cNvPr>
          <p:cNvCxnSpPr/>
          <p:nvPr/>
        </p:nvCxnSpPr>
        <p:spPr>
          <a:xfrm>
            <a:off x="5009330" y="1295400"/>
            <a:ext cx="0" cy="192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FDFDAA-B97E-FA43-ACF0-9BEB0C732564}"/>
              </a:ext>
            </a:extLst>
          </p:cNvPr>
          <p:cNvSpPr txBox="1"/>
          <p:nvPr/>
        </p:nvSpPr>
        <p:spPr>
          <a:xfrm>
            <a:off x="3726839" y="285507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FFCADF-91AD-464C-A32C-1373C9EB1263}"/>
              </a:ext>
            </a:extLst>
          </p:cNvPr>
          <p:cNvSpPr txBox="1"/>
          <p:nvPr/>
        </p:nvSpPr>
        <p:spPr>
          <a:xfrm>
            <a:off x="4736734" y="207570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9F551D-76BB-274E-96BF-B3C84F66532B}"/>
              </a:ext>
            </a:extLst>
          </p:cNvPr>
          <p:cNvCxnSpPr/>
          <p:nvPr/>
        </p:nvCxnSpPr>
        <p:spPr>
          <a:xfrm>
            <a:off x="5009330" y="3209440"/>
            <a:ext cx="0" cy="192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94FFC7F-00E2-BE4F-84F1-E5CD41944655}"/>
              </a:ext>
            </a:extLst>
          </p:cNvPr>
          <p:cNvSpPr txBox="1"/>
          <p:nvPr/>
        </p:nvSpPr>
        <p:spPr>
          <a:xfrm>
            <a:off x="6005090" y="285507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F7E60E-F348-F548-9BCD-EB02D5CB86CD}"/>
              </a:ext>
            </a:extLst>
          </p:cNvPr>
          <p:cNvSpPr txBox="1"/>
          <p:nvPr/>
        </p:nvSpPr>
        <p:spPr>
          <a:xfrm>
            <a:off x="4736734" y="400471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C88BAE-5D1F-7E4A-A544-563DF4AB8CC4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2775412" y="3224873"/>
            <a:ext cx="44763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E287B8-86B7-E44F-AE38-2EAD842B428D}"/>
                  </a:ext>
                </a:extLst>
              </p:cNvPr>
              <p:cNvSpPr/>
              <p:nvPr/>
            </p:nvSpPr>
            <p:spPr>
              <a:xfrm>
                <a:off x="2693775" y="6185005"/>
                <a:ext cx="4890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FI" dirty="0"/>
                  <a:t>Short diameter:  2 * X  </a:t>
                </a:r>
                <a14:m>
                  <m:oMath xmlns:m="http://schemas.openxmlformats.org/officeDocument/2006/math">
                    <m:r>
                      <a:rPr lang="en-F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FI" dirty="0"/>
                  <a:t>  1,732050807568877 * A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E287B8-86B7-E44F-AE38-2EAD842B4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775" y="6185005"/>
                <a:ext cx="4890570" cy="369332"/>
              </a:xfrm>
              <a:prstGeom prst="rect">
                <a:avLst/>
              </a:prstGeom>
              <a:blipFill>
                <a:blip r:embed="rId3"/>
                <a:stretch>
                  <a:fillRect l="-1122" t="-10000" r="-125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E94262A-C771-4865-88A4-611C1ECBCD20}"/>
              </a:ext>
            </a:extLst>
          </p:cNvPr>
          <p:cNvSpPr/>
          <p:nvPr/>
        </p:nvSpPr>
        <p:spPr>
          <a:xfrm>
            <a:off x="2775412" y="1295399"/>
            <a:ext cx="4476376" cy="3858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93914-E254-4C6B-A8E1-0A4E9F4156C6}"/>
              </a:ext>
            </a:extLst>
          </p:cNvPr>
          <p:cNvSpPr txBox="1"/>
          <p:nvPr/>
        </p:nvSpPr>
        <p:spPr>
          <a:xfrm>
            <a:off x="2556154" y="10022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0,0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C03A9-4B2A-4310-9A23-EEB1738A06F7}"/>
              </a:ext>
            </a:extLst>
          </p:cNvPr>
          <p:cNvSpPr txBox="1"/>
          <p:nvPr/>
        </p:nvSpPr>
        <p:spPr>
          <a:xfrm>
            <a:off x="3677382" y="988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25,0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7F2B1-F5CC-4949-A4E1-E5A4A3244CDF}"/>
              </a:ext>
            </a:extLst>
          </p:cNvPr>
          <p:cNvSpPr txBox="1"/>
          <p:nvPr/>
        </p:nvSpPr>
        <p:spPr>
          <a:xfrm>
            <a:off x="5892353" y="988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75,0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390D2-9ADC-4064-906E-8EE6166198C2}"/>
              </a:ext>
            </a:extLst>
          </p:cNvPr>
          <p:cNvSpPr txBox="1"/>
          <p:nvPr/>
        </p:nvSpPr>
        <p:spPr>
          <a:xfrm>
            <a:off x="7013582" y="99545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100,0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AB4CB-D07C-4615-BCF9-FA2E1D735651}"/>
              </a:ext>
            </a:extLst>
          </p:cNvPr>
          <p:cNvSpPr txBox="1"/>
          <p:nvPr/>
        </p:nvSpPr>
        <p:spPr>
          <a:xfrm>
            <a:off x="2006712" y="303974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0,43.3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5D3F5F-D9B5-446D-9A59-8D91A2DAD0FF}"/>
              </a:ext>
            </a:extLst>
          </p:cNvPr>
          <p:cNvSpPr txBox="1"/>
          <p:nvPr/>
        </p:nvSpPr>
        <p:spPr>
          <a:xfrm>
            <a:off x="2013258" y="493809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0, 86.6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96466A-B212-4EC3-8E38-9F38A2EC92AA}"/>
              </a:ext>
            </a:extLst>
          </p:cNvPr>
          <p:cNvSpPr txBox="1"/>
          <p:nvPr/>
        </p:nvSpPr>
        <p:spPr>
          <a:xfrm>
            <a:off x="7218971" y="495471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100, 86.6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4563E3-2DFA-4302-A31F-44849681B9A9}"/>
              </a:ext>
            </a:extLst>
          </p:cNvPr>
          <p:cNvSpPr txBox="1"/>
          <p:nvPr/>
        </p:nvSpPr>
        <p:spPr>
          <a:xfrm>
            <a:off x="5716837" y="5139377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75, 86.6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3DCFF9-250D-48BE-AA90-E5541919CC19}"/>
              </a:ext>
            </a:extLst>
          </p:cNvPr>
          <p:cNvSpPr txBox="1"/>
          <p:nvPr/>
        </p:nvSpPr>
        <p:spPr>
          <a:xfrm>
            <a:off x="3518011" y="512902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25, 86.6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5BB172-FBC6-4959-8820-9AF3EFDD1ED8}"/>
              </a:ext>
            </a:extLst>
          </p:cNvPr>
          <p:cNvSpPr txBox="1"/>
          <p:nvPr/>
        </p:nvSpPr>
        <p:spPr>
          <a:xfrm>
            <a:off x="7309219" y="303974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100,43.3</a:t>
            </a:r>
          </a:p>
        </p:txBody>
      </p:sp>
    </p:spTree>
    <p:extLst>
      <p:ext uri="{BB962C8B-B14F-4D97-AF65-F5344CB8AC3E}">
        <p14:creationId xmlns:p14="http://schemas.microsoft.com/office/powerpoint/2010/main" val="255966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36E1ED-76E4-AE4D-841C-B2658823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2535" y="-1543479"/>
            <a:ext cx="4476376" cy="3858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D8C736-8A03-5242-8C51-B6F637475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2535" y="2468082"/>
            <a:ext cx="4476376" cy="38589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A33D05-7FB8-0048-8F6A-8E4B08F59C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2535" y="6361657"/>
            <a:ext cx="4476376" cy="38589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031C1-52AF-7D44-A29B-D7DBAD38766B}"/>
              </a:ext>
            </a:extLst>
          </p:cNvPr>
          <p:cNvGrpSpPr/>
          <p:nvPr/>
        </p:nvGrpSpPr>
        <p:grpSpPr>
          <a:xfrm>
            <a:off x="-2417116" y="-3493647"/>
            <a:ext cx="14710141" cy="11764193"/>
            <a:chOff x="-629879" y="-2662377"/>
            <a:chExt cx="14710141" cy="117641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FD3CD0-833A-234F-8150-A648B80D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5412" y="1295400"/>
              <a:ext cx="4476376" cy="385894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66F34C-AF00-4C44-B6EA-FC847CDE7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84280" y="3262434"/>
              <a:ext cx="4476376" cy="385894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2ECCD0-1DED-2645-978B-F8BAA646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81298" y="-685054"/>
              <a:ext cx="4476376" cy="38589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C7705D-7690-9046-BE79-19205E75E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29879" y="3262434"/>
              <a:ext cx="4476376" cy="38589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7E92E1-0724-9B40-859C-5B10725DE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20335" y="-685054"/>
              <a:ext cx="4476376" cy="38589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DC7D0B-22A8-FD4F-BFE2-8BA6F0765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5412" y="-2650298"/>
              <a:ext cx="4476376" cy="38589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0C5FC5-40C2-1248-9E35-011F152F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8601" y="5242871"/>
              <a:ext cx="4476376" cy="38589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ECC293-D93D-004A-B131-8D75A3B4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03886" y="1295848"/>
              <a:ext cx="4476376" cy="38589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39FDFC-F2AA-3443-AA8E-229646944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03886" y="-2662377"/>
              <a:ext cx="4476376" cy="38589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31D86D-CAF0-5943-A95D-6306E170D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580234" y="5242010"/>
              <a:ext cx="4476376" cy="385894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CB1340-F3F7-584B-8AED-EC1003A20082}"/>
              </a:ext>
            </a:extLst>
          </p:cNvPr>
          <p:cNvSpPr/>
          <p:nvPr/>
        </p:nvSpPr>
        <p:spPr>
          <a:xfrm>
            <a:off x="988175" y="464130"/>
            <a:ext cx="4552128" cy="3944148"/>
          </a:xfrm>
          <a:prstGeom prst="rect">
            <a:avLst/>
          </a:prstGeom>
          <a:solidFill>
            <a:schemeClr val="bg1">
              <a:alpha val="4784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DFF42-BEC6-8F4E-8562-F2D1CF73D7C2}"/>
              </a:ext>
            </a:extLst>
          </p:cNvPr>
          <p:cNvSpPr txBox="1"/>
          <p:nvPr/>
        </p:nvSpPr>
        <p:spPr>
          <a:xfrm>
            <a:off x="988175" y="464130"/>
            <a:ext cx="16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(X, Y) = (0A, 0A)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9D410A-7ADC-9142-8C72-9939FB2D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0087" y="6340823"/>
            <a:ext cx="4476376" cy="3858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86D0BE-0E82-7444-8CB7-51EF34D0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63968" y="6361657"/>
            <a:ext cx="4476376" cy="38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36E1ED-76E4-AE4D-841C-B2658823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2535" y="-1543479"/>
            <a:ext cx="4476376" cy="3858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D8C736-8A03-5242-8C51-B6F637475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2535" y="2468082"/>
            <a:ext cx="4476376" cy="38589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A33D05-7FB8-0048-8F6A-8E4B08F59C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2535" y="6361657"/>
            <a:ext cx="4476376" cy="38589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031C1-52AF-7D44-A29B-D7DBAD38766B}"/>
              </a:ext>
            </a:extLst>
          </p:cNvPr>
          <p:cNvGrpSpPr/>
          <p:nvPr/>
        </p:nvGrpSpPr>
        <p:grpSpPr>
          <a:xfrm>
            <a:off x="-2417116" y="-3493647"/>
            <a:ext cx="14710141" cy="11764193"/>
            <a:chOff x="-629879" y="-2662377"/>
            <a:chExt cx="14710141" cy="117641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FD3CD0-833A-234F-8150-A648B80D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5412" y="1295400"/>
              <a:ext cx="4476376" cy="385894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66F34C-AF00-4C44-B6EA-FC847CDE7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84280" y="3262434"/>
              <a:ext cx="4476376" cy="385894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2ECCD0-1DED-2645-978B-F8BAA646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81298" y="-685054"/>
              <a:ext cx="4476376" cy="38589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C7705D-7690-9046-BE79-19205E75E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29879" y="3262434"/>
              <a:ext cx="4476376" cy="38589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7E92E1-0724-9B40-859C-5B10725DE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20335" y="-685054"/>
              <a:ext cx="4476376" cy="38589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DC7D0B-22A8-FD4F-BFE2-8BA6F0765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5412" y="-2650298"/>
              <a:ext cx="4476376" cy="38589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0C5FC5-40C2-1248-9E35-011F152F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8601" y="5242871"/>
              <a:ext cx="4476376" cy="38589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ECC293-D93D-004A-B131-8D75A3B4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03886" y="1295848"/>
              <a:ext cx="4476376" cy="38589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39FDFC-F2AA-3443-AA8E-229646944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03886" y="-2662377"/>
              <a:ext cx="4476376" cy="38589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31D86D-CAF0-5943-A95D-6306E170D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580234" y="5242010"/>
              <a:ext cx="4476376" cy="385894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CB1340-F3F7-584B-8AED-EC1003A20082}"/>
              </a:ext>
            </a:extLst>
          </p:cNvPr>
          <p:cNvSpPr/>
          <p:nvPr/>
        </p:nvSpPr>
        <p:spPr>
          <a:xfrm>
            <a:off x="988175" y="464130"/>
            <a:ext cx="4552128" cy="3944148"/>
          </a:xfrm>
          <a:prstGeom prst="rect">
            <a:avLst/>
          </a:prstGeom>
          <a:solidFill>
            <a:schemeClr val="bg1">
              <a:alpha val="4784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DFF42-BEC6-8F4E-8562-F2D1CF73D7C2}"/>
              </a:ext>
            </a:extLst>
          </p:cNvPr>
          <p:cNvSpPr txBox="1"/>
          <p:nvPr/>
        </p:nvSpPr>
        <p:spPr>
          <a:xfrm>
            <a:off x="988175" y="464130"/>
            <a:ext cx="16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(X, Y) = (0A, 0A)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5DF985-C986-B24E-854B-A5745B9E0B97}"/>
              </a:ext>
            </a:extLst>
          </p:cNvPr>
          <p:cNvSpPr/>
          <p:nvPr/>
        </p:nvSpPr>
        <p:spPr>
          <a:xfrm>
            <a:off x="4390943" y="2427841"/>
            <a:ext cx="4476376" cy="3908798"/>
          </a:xfrm>
          <a:prstGeom prst="rect">
            <a:avLst/>
          </a:prstGeom>
          <a:solidFill>
            <a:schemeClr val="bg1">
              <a:alpha val="4784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5A4D4-1C5A-C64E-BD47-EDF0F96DA493}"/>
              </a:ext>
            </a:extLst>
          </p:cNvPr>
          <p:cNvSpPr txBox="1"/>
          <p:nvPr/>
        </p:nvSpPr>
        <p:spPr>
          <a:xfrm>
            <a:off x="4390943" y="2427841"/>
            <a:ext cx="334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(X, Y) = (1.5A + gap, 0.866A + gap)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9D410A-7ADC-9142-8C72-9939FB2D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0087" y="6340823"/>
            <a:ext cx="4476376" cy="3858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86D0BE-0E82-7444-8CB7-51EF34D0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63968" y="6361657"/>
            <a:ext cx="4476376" cy="38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9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486D0BE-0E82-7444-8CB7-51EF34D0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63968" y="6361657"/>
            <a:ext cx="4476376" cy="38589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36E1ED-76E4-AE4D-841C-B2658823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2535" y="-1543479"/>
            <a:ext cx="4476376" cy="3858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D8C736-8A03-5242-8C51-B6F637475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2535" y="2468082"/>
            <a:ext cx="4476376" cy="38589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A33D05-7FB8-0048-8F6A-8E4B08F59C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22535" y="6361657"/>
            <a:ext cx="4476376" cy="38589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1F031C1-52AF-7D44-A29B-D7DBAD38766B}"/>
              </a:ext>
            </a:extLst>
          </p:cNvPr>
          <p:cNvGrpSpPr/>
          <p:nvPr/>
        </p:nvGrpSpPr>
        <p:grpSpPr>
          <a:xfrm>
            <a:off x="-2417116" y="-3493647"/>
            <a:ext cx="14710141" cy="11764193"/>
            <a:chOff x="-629879" y="-2662377"/>
            <a:chExt cx="14710141" cy="117641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FD3CD0-833A-234F-8150-A648B80D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5412" y="1295400"/>
              <a:ext cx="4476376" cy="385894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66F34C-AF00-4C44-B6EA-FC847CDE7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84280" y="3262434"/>
              <a:ext cx="4476376" cy="385894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2ECCD0-1DED-2645-978B-F8BAA646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81298" y="-685054"/>
              <a:ext cx="4476376" cy="38589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C7705D-7690-9046-BE79-19205E75E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29879" y="3262434"/>
              <a:ext cx="4476376" cy="38589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7E92E1-0724-9B40-859C-5B10725DE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20335" y="-685054"/>
              <a:ext cx="4476376" cy="38589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DC7D0B-22A8-FD4F-BFE2-8BA6F0765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5412" y="-2650298"/>
              <a:ext cx="4476376" cy="38589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0C5FC5-40C2-1248-9E35-011F152F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78601" y="5242871"/>
              <a:ext cx="4476376" cy="38589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ECC293-D93D-004A-B131-8D75A3B4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03886" y="1295848"/>
              <a:ext cx="4476376" cy="38589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39FDFC-F2AA-3443-AA8E-229646944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603886" y="-2662377"/>
              <a:ext cx="4476376" cy="38589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31D86D-CAF0-5943-A95D-6306E170D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580234" y="5242010"/>
              <a:ext cx="4476376" cy="385894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CB1340-F3F7-584B-8AED-EC1003A20082}"/>
              </a:ext>
            </a:extLst>
          </p:cNvPr>
          <p:cNvSpPr/>
          <p:nvPr/>
        </p:nvSpPr>
        <p:spPr>
          <a:xfrm>
            <a:off x="988175" y="464130"/>
            <a:ext cx="4552128" cy="3944148"/>
          </a:xfrm>
          <a:prstGeom prst="rect">
            <a:avLst/>
          </a:prstGeom>
          <a:solidFill>
            <a:schemeClr val="bg1">
              <a:alpha val="4784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DFF42-BEC6-8F4E-8562-F2D1CF73D7C2}"/>
              </a:ext>
            </a:extLst>
          </p:cNvPr>
          <p:cNvSpPr txBox="1"/>
          <p:nvPr/>
        </p:nvSpPr>
        <p:spPr>
          <a:xfrm>
            <a:off x="988175" y="464130"/>
            <a:ext cx="16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(X, Y) = (0A, 0A)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D2FD9-D37B-7C45-B903-357D663E3594}"/>
              </a:ext>
            </a:extLst>
          </p:cNvPr>
          <p:cNvSpPr/>
          <p:nvPr/>
        </p:nvSpPr>
        <p:spPr>
          <a:xfrm>
            <a:off x="7837276" y="464130"/>
            <a:ext cx="4476376" cy="3943287"/>
          </a:xfrm>
          <a:prstGeom prst="rect">
            <a:avLst/>
          </a:prstGeom>
          <a:solidFill>
            <a:schemeClr val="bg1">
              <a:alpha val="4784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C1F8E-EB80-274F-B256-804084BC5381}"/>
              </a:ext>
            </a:extLst>
          </p:cNvPr>
          <p:cNvSpPr txBox="1"/>
          <p:nvPr/>
        </p:nvSpPr>
        <p:spPr>
          <a:xfrm>
            <a:off x="7808700" y="464130"/>
            <a:ext cx="23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(X, Y) = (3A+2*gap, 0A)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5DF985-C986-B24E-854B-A5745B9E0B97}"/>
              </a:ext>
            </a:extLst>
          </p:cNvPr>
          <p:cNvSpPr/>
          <p:nvPr/>
        </p:nvSpPr>
        <p:spPr>
          <a:xfrm>
            <a:off x="4390943" y="2427841"/>
            <a:ext cx="4476376" cy="3908798"/>
          </a:xfrm>
          <a:prstGeom prst="rect">
            <a:avLst/>
          </a:prstGeom>
          <a:solidFill>
            <a:schemeClr val="bg1">
              <a:alpha val="4784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5A4D4-1C5A-C64E-BD47-EDF0F96DA493}"/>
              </a:ext>
            </a:extLst>
          </p:cNvPr>
          <p:cNvSpPr txBox="1"/>
          <p:nvPr/>
        </p:nvSpPr>
        <p:spPr>
          <a:xfrm>
            <a:off x="4390943" y="2427841"/>
            <a:ext cx="334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(X, Y) = (1.5A + gap, 0.866A + gap)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8D097F-6897-5441-B0DF-BD11569A82AF}"/>
              </a:ext>
            </a:extLst>
          </p:cNvPr>
          <p:cNvSpPr/>
          <p:nvPr/>
        </p:nvSpPr>
        <p:spPr>
          <a:xfrm>
            <a:off x="988175" y="4385890"/>
            <a:ext cx="4552128" cy="3944148"/>
          </a:xfrm>
          <a:prstGeom prst="rect">
            <a:avLst/>
          </a:prstGeom>
          <a:solidFill>
            <a:schemeClr val="bg1">
              <a:alpha val="4784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73CAB-A267-8945-A13C-D6AB98F7F681}"/>
              </a:ext>
            </a:extLst>
          </p:cNvPr>
          <p:cNvSpPr txBox="1"/>
          <p:nvPr/>
        </p:nvSpPr>
        <p:spPr>
          <a:xfrm>
            <a:off x="988175" y="4385890"/>
            <a:ext cx="261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(X, Y) = (0A, 1.732A + gap)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D29265-C599-5642-B95A-B6FC507309D2}"/>
              </a:ext>
            </a:extLst>
          </p:cNvPr>
          <p:cNvSpPr/>
          <p:nvPr/>
        </p:nvSpPr>
        <p:spPr>
          <a:xfrm>
            <a:off x="7837276" y="4404534"/>
            <a:ext cx="4476376" cy="3943287"/>
          </a:xfrm>
          <a:prstGeom prst="rect">
            <a:avLst/>
          </a:prstGeom>
          <a:solidFill>
            <a:schemeClr val="bg1">
              <a:alpha val="4784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F7005-6D8A-4A4B-97E1-72A3F7E9210D}"/>
              </a:ext>
            </a:extLst>
          </p:cNvPr>
          <p:cNvSpPr txBox="1"/>
          <p:nvPr/>
        </p:nvSpPr>
        <p:spPr>
          <a:xfrm>
            <a:off x="7808700" y="4404534"/>
            <a:ext cx="32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(X, Y) = (3A+2*gap, 1.732A + gap)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9D410A-7ADC-9142-8C72-9939FB2D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0087" y="6340823"/>
            <a:ext cx="4476376" cy="38589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6DC33E7-BDA7-EB40-B401-79FE539A2840}"/>
              </a:ext>
            </a:extLst>
          </p:cNvPr>
          <p:cNvSpPr/>
          <p:nvPr/>
        </p:nvSpPr>
        <p:spPr>
          <a:xfrm>
            <a:off x="4390943" y="6338360"/>
            <a:ext cx="4476376" cy="3908798"/>
          </a:xfrm>
          <a:prstGeom prst="rect">
            <a:avLst/>
          </a:prstGeom>
          <a:solidFill>
            <a:schemeClr val="bg1">
              <a:alpha val="4784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2C68B-4EBD-BF45-BEDA-3BCE593FE6FD}"/>
              </a:ext>
            </a:extLst>
          </p:cNvPr>
          <p:cNvSpPr txBox="1"/>
          <p:nvPr/>
        </p:nvSpPr>
        <p:spPr>
          <a:xfrm>
            <a:off x="4390943" y="6357816"/>
            <a:ext cx="385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(X, Y) = (1.5A + gap, 3*0.866A + 2*gap)</a:t>
            </a:r>
          </a:p>
        </p:txBody>
      </p:sp>
    </p:spTree>
    <p:extLst>
      <p:ext uri="{BB962C8B-B14F-4D97-AF65-F5344CB8AC3E}">
        <p14:creationId xmlns:p14="http://schemas.microsoft.com/office/powerpoint/2010/main" val="139713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0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25F489-F1F2-BB46-8D37-EB0F6096333D}"/>
              </a:ext>
            </a:extLst>
          </p:cNvPr>
          <p:cNvSpPr/>
          <p:nvPr/>
        </p:nvSpPr>
        <p:spPr>
          <a:xfrm>
            <a:off x="2771682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5FD1A5F-1F6E-8B40-91B7-93D3BCA6BD1F}"/>
              </a:ext>
            </a:extLst>
          </p:cNvPr>
          <p:cNvSpPr/>
          <p:nvPr/>
        </p:nvSpPr>
        <p:spPr>
          <a:xfrm rot="10800000">
            <a:off x="3890506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3E5287EC-D6E8-4540-A546-3A7BC546AA6A}"/>
              </a:ext>
            </a:extLst>
          </p:cNvPr>
          <p:cNvSpPr/>
          <p:nvPr/>
        </p:nvSpPr>
        <p:spPr>
          <a:xfrm>
            <a:off x="5014139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A0B089-0F3A-4740-9E56-32B35E0CFE4A}"/>
              </a:ext>
            </a:extLst>
          </p:cNvPr>
          <p:cNvGrpSpPr/>
          <p:nvPr/>
        </p:nvGrpSpPr>
        <p:grpSpPr>
          <a:xfrm rot="10800000">
            <a:off x="2771682" y="3224408"/>
            <a:ext cx="4480106" cy="1929008"/>
            <a:chOff x="2924082" y="1447800"/>
            <a:chExt cx="4480106" cy="1929008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272E6E8-01F1-1846-A1E7-30CA03524559}"/>
                </a:ext>
              </a:extLst>
            </p:cNvPr>
            <p:cNvSpPr/>
            <p:nvPr/>
          </p:nvSpPr>
          <p:spPr>
            <a:xfrm>
              <a:off x="2924082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464202E6-8791-3941-B371-A04E26A5176F}"/>
                </a:ext>
              </a:extLst>
            </p:cNvPr>
            <p:cNvSpPr/>
            <p:nvPr/>
          </p:nvSpPr>
          <p:spPr>
            <a:xfrm rot="10800000">
              <a:off x="4042906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D3ECD3C8-D3F2-FC4A-9801-CE833A0E7ABB}"/>
                </a:ext>
              </a:extLst>
            </p:cNvPr>
            <p:cNvSpPr/>
            <p:nvPr/>
          </p:nvSpPr>
          <p:spPr>
            <a:xfrm>
              <a:off x="5166539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25F489-F1F2-BB46-8D37-EB0F6096333D}"/>
              </a:ext>
            </a:extLst>
          </p:cNvPr>
          <p:cNvSpPr/>
          <p:nvPr/>
        </p:nvSpPr>
        <p:spPr>
          <a:xfrm>
            <a:off x="2771682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5FD1A5F-1F6E-8B40-91B7-93D3BCA6BD1F}"/>
              </a:ext>
            </a:extLst>
          </p:cNvPr>
          <p:cNvSpPr/>
          <p:nvPr/>
        </p:nvSpPr>
        <p:spPr>
          <a:xfrm rot="10800000">
            <a:off x="3890506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3E5287EC-D6E8-4540-A546-3A7BC546AA6A}"/>
              </a:ext>
            </a:extLst>
          </p:cNvPr>
          <p:cNvSpPr/>
          <p:nvPr/>
        </p:nvSpPr>
        <p:spPr>
          <a:xfrm>
            <a:off x="5014139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A0B089-0F3A-4740-9E56-32B35E0CFE4A}"/>
              </a:ext>
            </a:extLst>
          </p:cNvPr>
          <p:cNvGrpSpPr/>
          <p:nvPr/>
        </p:nvGrpSpPr>
        <p:grpSpPr>
          <a:xfrm rot="10800000">
            <a:off x="2771682" y="3224408"/>
            <a:ext cx="4480106" cy="1929008"/>
            <a:chOff x="2924082" y="1447800"/>
            <a:chExt cx="4480106" cy="1929008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272E6E8-01F1-1846-A1E7-30CA03524559}"/>
                </a:ext>
              </a:extLst>
            </p:cNvPr>
            <p:cNvSpPr/>
            <p:nvPr/>
          </p:nvSpPr>
          <p:spPr>
            <a:xfrm>
              <a:off x="2924082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464202E6-8791-3941-B371-A04E26A5176F}"/>
                </a:ext>
              </a:extLst>
            </p:cNvPr>
            <p:cNvSpPr/>
            <p:nvPr/>
          </p:nvSpPr>
          <p:spPr>
            <a:xfrm rot="10800000">
              <a:off x="4042906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D3ECD3C8-D3F2-FC4A-9801-CE833A0E7ABB}"/>
                </a:ext>
              </a:extLst>
            </p:cNvPr>
            <p:cNvSpPr/>
            <p:nvPr/>
          </p:nvSpPr>
          <p:spPr>
            <a:xfrm>
              <a:off x="5166539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50B495CD-3547-974F-A772-AD36C66173F3}"/>
              </a:ext>
            </a:extLst>
          </p:cNvPr>
          <p:cNvSpPr/>
          <p:nvPr/>
        </p:nvSpPr>
        <p:spPr>
          <a:xfrm rot="16200000">
            <a:off x="4961184" y="122691"/>
            <a:ext cx="96292" cy="2247267"/>
          </a:xfrm>
          <a:prstGeom prst="rightBrace">
            <a:avLst>
              <a:gd name="adj1" fmla="val 8333"/>
              <a:gd name="adj2" fmla="val 49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D2372-E9F3-C245-9DBB-F0267FBE898C}"/>
              </a:ext>
            </a:extLst>
          </p:cNvPr>
          <p:cNvSpPr txBox="1"/>
          <p:nvPr/>
        </p:nvSpPr>
        <p:spPr>
          <a:xfrm>
            <a:off x="4850472" y="8769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2326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25F489-F1F2-BB46-8D37-EB0F6096333D}"/>
              </a:ext>
            </a:extLst>
          </p:cNvPr>
          <p:cNvSpPr/>
          <p:nvPr/>
        </p:nvSpPr>
        <p:spPr>
          <a:xfrm>
            <a:off x="2771682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5FD1A5F-1F6E-8B40-91B7-93D3BCA6BD1F}"/>
              </a:ext>
            </a:extLst>
          </p:cNvPr>
          <p:cNvSpPr/>
          <p:nvPr/>
        </p:nvSpPr>
        <p:spPr>
          <a:xfrm rot="10800000">
            <a:off x="3890506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3E5287EC-D6E8-4540-A546-3A7BC546AA6A}"/>
              </a:ext>
            </a:extLst>
          </p:cNvPr>
          <p:cNvSpPr/>
          <p:nvPr/>
        </p:nvSpPr>
        <p:spPr>
          <a:xfrm>
            <a:off x="5014139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A0B089-0F3A-4740-9E56-32B35E0CFE4A}"/>
              </a:ext>
            </a:extLst>
          </p:cNvPr>
          <p:cNvGrpSpPr/>
          <p:nvPr/>
        </p:nvGrpSpPr>
        <p:grpSpPr>
          <a:xfrm rot="10800000">
            <a:off x="2771682" y="3224408"/>
            <a:ext cx="4480106" cy="1929008"/>
            <a:chOff x="2924082" y="1447800"/>
            <a:chExt cx="4480106" cy="1929008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272E6E8-01F1-1846-A1E7-30CA03524559}"/>
                </a:ext>
              </a:extLst>
            </p:cNvPr>
            <p:cNvSpPr/>
            <p:nvPr/>
          </p:nvSpPr>
          <p:spPr>
            <a:xfrm>
              <a:off x="2924082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464202E6-8791-3941-B371-A04E26A5176F}"/>
                </a:ext>
              </a:extLst>
            </p:cNvPr>
            <p:cNvSpPr/>
            <p:nvPr/>
          </p:nvSpPr>
          <p:spPr>
            <a:xfrm rot="10800000">
              <a:off x="4042906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D3ECD3C8-D3F2-FC4A-9801-CE833A0E7ABB}"/>
                </a:ext>
              </a:extLst>
            </p:cNvPr>
            <p:cNvSpPr/>
            <p:nvPr/>
          </p:nvSpPr>
          <p:spPr>
            <a:xfrm>
              <a:off x="5166539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50B495CD-3547-974F-A772-AD36C66173F3}"/>
              </a:ext>
            </a:extLst>
          </p:cNvPr>
          <p:cNvSpPr/>
          <p:nvPr/>
        </p:nvSpPr>
        <p:spPr>
          <a:xfrm rot="16200000">
            <a:off x="4961184" y="122691"/>
            <a:ext cx="96292" cy="2247267"/>
          </a:xfrm>
          <a:prstGeom prst="rightBrace">
            <a:avLst>
              <a:gd name="adj1" fmla="val 8333"/>
              <a:gd name="adj2" fmla="val 49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D2372-E9F3-C245-9DBB-F0267FBE898C}"/>
              </a:ext>
            </a:extLst>
          </p:cNvPr>
          <p:cNvSpPr txBox="1"/>
          <p:nvPr/>
        </p:nvSpPr>
        <p:spPr>
          <a:xfrm>
            <a:off x="4850472" y="8769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168ED-6FDF-3F4A-B391-EF2015C4DDEE}"/>
              </a:ext>
            </a:extLst>
          </p:cNvPr>
          <p:cNvCxnSpPr/>
          <p:nvPr/>
        </p:nvCxnSpPr>
        <p:spPr>
          <a:xfrm>
            <a:off x="6128155" y="1294471"/>
            <a:ext cx="0" cy="192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37681-367F-7044-80D6-E81B747A7DE0}"/>
              </a:ext>
            </a:extLst>
          </p:cNvPr>
          <p:cNvGrpSpPr/>
          <p:nvPr/>
        </p:nvGrpSpPr>
        <p:grpSpPr>
          <a:xfrm>
            <a:off x="5021076" y="3237572"/>
            <a:ext cx="2247267" cy="431912"/>
            <a:chOff x="5021076" y="3237572"/>
            <a:chExt cx="2247267" cy="431912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C6C3B24-8E3F-4E4B-953D-DC77F3797240}"/>
                </a:ext>
              </a:extLst>
            </p:cNvPr>
            <p:cNvSpPr/>
            <p:nvPr/>
          </p:nvSpPr>
          <p:spPr>
            <a:xfrm rot="16200000" flipH="1">
              <a:off x="6083286" y="2175362"/>
              <a:ext cx="122848" cy="2247267"/>
            </a:xfrm>
            <a:prstGeom prst="rightBrace">
              <a:avLst>
                <a:gd name="adj1" fmla="val 8333"/>
                <a:gd name="adj2" fmla="val 4945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9FE7F-A029-FC44-935E-2C924C792052}"/>
                </a:ext>
              </a:extLst>
            </p:cNvPr>
            <p:cNvSpPr txBox="1"/>
            <p:nvPr/>
          </p:nvSpPr>
          <p:spPr>
            <a:xfrm>
              <a:off x="5970612" y="33001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/>
                <a:t>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E74C3B-A69E-5043-80EF-858A99E6D199}"/>
              </a:ext>
            </a:extLst>
          </p:cNvPr>
          <p:cNvGrpSpPr/>
          <p:nvPr/>
        </p:nvGrpSpPr>
        <p:grpSpPr>
          <a:xfrm>
            <a:off x="2773808" y="3223479"/>
            <a:ext cx="2247267" cy="431912"/>
            <a:chOff x="5021076" y="3237572"/>
            <a:chExt cx="2247267" cy="431912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E87BF873-0CB9-BA46-91B5-5BE9481516FF}"/>
                </a:ext>
              </a:extLst>
            </p:cNvPr>
            <p:cNvSpPr/>
            <p:nvPr/>
          </p:nvSpPr>
          <p:spPr>
            <a:xfrm rot="16200000" flipH="1">
              <a:off x="6083286" y="2175362"/>
              <a:ext cx="122848" cy="2247267"/>
            </a:xfrm>
            <a:prstGeom prst="rightBrace">
              <a:avLst>
                <a:gd name="adj1" fmla="val 8333"/>
                <a:gd name="adj2" fmla="val 4945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852381-E970-AE43-BD85-950EEA081032}"/>
                </a:ext>
              </a:extLst>
            </p:cNvPr>
            <p:cNvSpPr txBox="1"/>
            <p:nvPr/>
          </p:nvSpPr>
          <p:spPr>
            <a:xfrm>
              <a:off x="5970612" y="33001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442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25F489-F1F2-BB46-8D37-EB0F6096333D}"/>
              </a:ext>
            </a:extLst>
          </p:cNvPr>
          <p:cNvSpPr/>
          <p:nvPr/>
        </p:nvSpPr>
        <p:spPr>
          <a:xfrm>
            <a:off x="2771682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5FD1A5F-1F6E-8B40-91B7-93D3BCA6BD1F}"/>
              </a:ext>
            </a:extLst>
          </p:cNvPr>
          <p:cNvSpPr/>
          <p:nvPr/>
        </p:nvSpPr>
        <p:spPr>
          <a:xfrm rot="10800000">
            <a:off x="3890506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3E5287EC-D6E8-4540-A546-3A7BC546AA6A}"/>
              </a:ext>
            </a:extLst>
          </p:cNvPr>
          <p:cNvSpPr/>
          <p:nvPr/>
        </p:nvSpPr>
        <p:spPr>
          <a:xfrm>
            <a:off x="5014139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A0B089-0F3A-4740-9E56-32B35E0CFE4A}"/>
              </a:ext>
            </a:extLst>
          </p:cNvPr>
          <p:cNvGrpSpPr/>
          <p:nvPr/>
        </p:nvGrpSpPr>
        <p:grpSpPr>
          <a:xfrm rot="10800000">
            <a:off x="2771682" y="3224408"/>
            <a:ext cx="4480106" cy="1929008"/>
            <a:chOff x="2924082" y="1447800"/>
            <a:chExt cx="4480106" cy="1929008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272E6E8-01F1-1846-A1E7-30CA03524559}"/>
                </a:ext>
              </a:extLst>
            </p:cNvPr>
            <p:cNvSpPr/>
            <p:nvPr/>
          </p:nvSpPr>
          <p:spPr>
            <a:xfrm>
              <a:off x="2924082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464202E6-8791-3941-B371-A04E26A5176F}"/>
                </a:ext>
              </a:extLst>
            </p:cNvPr>
            <p:cNvSpPr/>
            <p:nvPr/>
          </p:nvSpPr>
          <p:spPr>
            <a:xfrm rot="10800000">
              <a:off x="4042906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D3ECD3C8-D3F2-FC4A-9801-CE833A0E7ABB}"/>
                </a:ext>
              </a:extLst>
            </p:cNvPr>
            <p:cNvSpPr/>
            <p:nvPr/>
          </p:nvSpPr>
          <p:spPr>
            <a:xfrm>
              <a:off x="5166539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50B495CD-3547-974F-A772-AD36C66173F3}"/>
              </a:ext>
            </a:extLst>
          </p:cNvPr>
          <p:cNvSpPr/>
          <p:nvPr/>
        </p:nvSpPr>
        <p:spPr>
          <a:xfrm rot="16200000">
            <a:off x="4961184" y="122691"/>
            <a:ext cx="96292" cy="2247267"/>
          </a:xfrm>
          <a:prstGeom prst="rightBrace">
            <a:avLst>
              <a:gd name="adj1" fmla="val 8333"/>
              <a:gd name="adj2" fmla="val 49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D2372-E9F3-C245-9DBB-F0267FBE898C}"/>
              </a:ext>
            </a:extLst>
          </p:cNvPr>
          <p:cNvSpPr txBox="1"/>
          <p:nvPr/>
        </p:nvSpPr>
        <p:spPr>
          <a:xfrm>
            <a:off x="4850472" y="8769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168ED-6FDF-3F4A-B391-EF2015C4DDEE}"/>
              </a:ext>
            </a:extLst>
          </p:cNvPr>
          <p:cNvCxnSpPr/>
          <p:nvPr/>
        </p:nvCxnSpPr>
        <p:spPr>
          <a:xfrm>
            <a:off x="6128155" y="1294471"/>
            <a:ext cx="0" cy="192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37681-367F-7044-80D6-E81B747A7DE0}"/>
              </a:ext>
            </a:extLst>
          </p:cNvPr>
          <p:cNvGrpSpPr/>
          <p:nvPr/>
        </p:nvGrpSpPr>
        <p:grpSpPr>
          <a:xfrm>
            <a:off x="5021076" y="3237572"/>
            <a:ext cx="2247267" cy="431912"/>
            <a:chOff x="5021076" y="3237572"/>
            <a:chExt cx="2247267" cy="431912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C6C3B24-8E3F-4E4B-953D-DC77F3797240}"/>
                </a:ext>
              </a:extLst>
            </p:cNvPr>
            <p:cNvSpPr/>
            <p:nvPr/>
          </p:nvSpPr>
          <p:spPr>
            <a:xfrm rot="16200000" flipH="1">
              <a:off x="6083286" y="2175362"/>
              <a:ext cx="122848" cy="2247267"/>
            </a:xfrm>
            <a:prstGeom prst="rightBrace">
              <a:avLst>
                <a:gd name="adj1" fmla="val 8333"/>
                <a:gd name="adj2" fmla="val 4945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9FE7F-A029-FC44-935E-2C924C792052}"/>
                </a:ext>
              </a:extLst>
            </p:cNvPr>
            <p:cNvSpPr txBox="1"/>
            <p:nvPr/>
          </p:nvSpPr>
          <p:spPr>
            <a:xfrm>
              <a:off x="5970612" y="33001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/>
                <a:t>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E74C3B-A69E-5043-80EF-858A99E6D199}"/>
              </a:ext>
            </a:extLst>
          </p:cNvPr>
          <p:cNvGrpSpPr/>
          <p:nvPr/>
        </p:nvGrpSpPr>
        <p:grpSpPr>
          <a:xfrm>
            <a:off x="2764283" y="3233004"/>
            <a:ext cx="2247267" cy="431912"/>
            <a:chOff x="5021076" y="3237572"/>
            <a:chExt cx="2247267" cy="431912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E87BF873-0CB9-BA46-91B5-5BE9481516FF}"/>
                </a:ext>
              </a:extLst>
            </p:cNvPr>
            <p:cNvSpPr/>
            <p:nvPr/>
          </p:nvSpPr>
          <p:spPr>
            <a:xfrm rot="16200000" flipH="1">
              <a:off x="6083286" y="2175362"/>
              <a:ext cx="122848" cy="2247267"/>
            </a:xfrm>
            <a:prstGeom prst="rightBrace">
              <a:avLst>
                <a:gd name="adj1" fmla="val 8333"/>
                <a:gd name="adj2" fmla="val 4945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852381-E970-AE43-BD85-950EEA081032}"/>
                </a:ext>
              </a:extLst>
            </p:cNvPr>
            <p:cNvSpPr txBox="1"/>
            <p:nvPr/>
          </p:nvSpPr>
          <p:spPr>
            <a:xfrm>
              <a:off x="5970612" y="33001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/>
                <a:t>A</a:t>
              </a:r>
            </a:p>
          </p:txBody>
        </p: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2DC2241-024F-904F-B791-B54D765A534C}"/>
              </a:ext>
            </a:extLst>
          </p:cNvPr>
          <p:cNvSpPr/>
          <p:nvPr/>
        </p:nvSpPr>
        <p:spPr>
          <a:xfrm>
            <a:off x="7622771" y="1294471"/>
            <a:ext cx="903192" cy="3858945"/>
          </a:xfrm>
          <a:prstGeom prst="rightBrace">
            <a:avLst>
              <a:gd name="adj1" fmla="val 131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DB02C-BF9C-5A44-B1D9-BEEEFAF1B4BD}"/>
              </a:ext>
            </a:extLst>
          </p:cNvPr>
          <p:cNvSpPr txBox="1"/>
          <p:nvPr/>
        </p:nvSpPr>
        <p:spPr>
          <a:xfrm>
            <a:off x="8525963" y="302501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h?</a:t>
            </a:r>
          </a:p>
        </p:txBody>
      </p:sp>
    </p:spTree>
    <p:extLst>
      <p:ext uri="{BB962C8B-B14F-4D97-AF65-F5344CB8AC3E}">
        <p14:creationId xmlns:p14="http://schemas.microsoft.com/office/powerpoint/2010/main" val="411096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25F489-F1F2-BB46-8D37-EB0F6096333D}"/>
              </a:ext>
            </a:extLst>
          </p:cNvPr>
          <p:cNvSpPr/>
          <p:nvPr/>
        </p:nvSpPr>
        <p:spPr>
          <a:xfrm>
            <a:off x="2771682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5FD1A5F-1F6E-8B40-91B7-93D3BCA6BD1F}"/>
              </a:ext>
            </a:extLst>
          </p:cNvPr>
          <p:cNvSpPr/>
          <p:nvPr/>
        </p:nvSpPr>
        <p:spPr>
          <a:xfrm rot="10800000">
            <a:off x="3890506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3E5287EC-D6E8-4540-A546-3A7BC546AA6A}"/>
              </a:ext>
            </a:extLst>
          </p:cNvPr>
          <p:cNvSpPr/>
          <p:nvPr/>
        </p:nvSpPr>
        <p:spPr>
          <a:xfrm>
            <a:off x="5014139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A0B089-0F3A-4740-9E56-32B35E0CFE4A}"/>
              </a:ext>
            </a:extLst>
          </p:cNvPr>
          <p:cNvGrpSpPr/>
          <p:nvPr/>
        </p:nvGrpSpPr>
        <p:grpSpPr>
          <a:xfrm rot="10800000">
            <a:off x="2771682" y="3224408"/>
            <a:ext cx="4480106" cy="1929008"/>
            <a:chOff x="2924082" y="1447800"/>
            <a:chExt cx="4480106" cy="1929008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272E6E8-01F1-1846-A1E7-30CA03524559}"/>
                </a:ext>
              </a:extLst>
            </p:cNvPr>
            <p:cNvSpPr/>
            <p:nvPr/>
          </p:nvSpPr>
          <p:spPr>
            <a:xfrm>
              <a:off x="2924082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464202E6-8791-3941-B371-A04E26A5176F}"/>
                </a:ext>
              </a:extLst>
            </p:cNvPr>
            <p:cNvSpPr/>
            <p:nvPr/>
          </p:nvSpPr>
          <p:spPr>
            <a:xfrm rot="10800000">
              <a:off x="4042906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D3ECD3C8-D3F2-FC4A-9801-CE833A0E7ABB}"/>
                </a:ext>
              </a:extLst>
            </p:cNvPr>
            <p:cNvSpPr/>
            <p:nvPr/>
          </p:nvSpPr>
          <p:spPr>
            <a:xfrm>
              <a:off x="5166539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50B495CD-3547-974F-A772-AD36C66173F3}"/>
              </a:ext>
            </a:extLst>
          </p:cNvPr>
          <p:cNvSpPr/>
          <p:nvPr/>
        </p:nvSpPr>
        <p:spPr>
          <a:xfrm rot="16200000">
            <a:off x="4961184" y="122691"/>
            <a:ext cx="96292" cy="2247267"/>
          </a:xfrm>
          <a:prstGeom prst="rightBrace">
            <a:avLst>
              <a:gd name="adj1" fmla="val 8333"/>
              <a:gd name="adj2" fmla="val 49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D2372-E9F3-C245-9DBB-F0267FBE898C}"/>
              </a:ext>
            </a:extLst>
          </p:cNvPr>
          <p:cNvSpPr txBox="1"/>
          <p:nvPr/>
        </p:nvSpPr>
        <p:spPr>
          <a:xfrm>
            <a:off x="4850472" y="8769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168ED-6FDF-3F4A-B391-EF2015C4DDEE}"/>
              </a:ext>
            </a:extLst>
          </p:cNvPr>
          <p:cNvCxnSpPr/>
          <p:nvPr/>
        </p:nvCxnSpPr>
        <p:spPr>
          <a:xfrm>
            <a:off x="6128155" y="1294471"/>
            <a:ext cx="0" cy="192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C6C3B24-8E3F-4E4B-953D-DC77F3797240}"/>
              </a:ext>
            </a:extLst>
          </p:cNvPr>
          <p:cNvSpPr/>
          <p:nvPr/>
        </p:nvSpPr>
        <p:spPr>
          <a:xfrm rot="16200000" flipH="1">
            <a:off x="6083286" y="2175362"/>
            <a:ext cx="122848" cy="2247267"/>
          </a:xfrm>
          <a:prstGeom prst="rightBrace">
            <a:avLst>
              <a:gd name="adj1" fmla="val 8333"/>
              <a:gd name="adj2" fmla="val 49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9FE7F-A029-FC44-935E-2C924C792052}"/>
              </a:ext>
            </a:extLst>
          </p:cNvPr>
          <p:cNvSpPr txBox="1"/>
          <p:nvPr/>
        </p:nvSpPr>
        <p:spPr>
          <a:xfrm>
            <a:off x="5970612" y="33001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E74C3B-A69E-5043-80EF-858A99E6D199}"/>
              </a:ext>
            </a:extLst>
          </p:cNvPr>
          <p:cNvGrpSpPr/>
          <p:nvPr/>
        </p:nvGrpSpPr>
        <p:grpSpPr>
          <a:xfrm>
            <a:off x="2764283" y="3233004"/>
            <a:ext cx="2247267" cy="431912"/>
            <a:chOff x="5021076" y="3237572"/>
            <a:chExt cx="2247267" cy="431912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E87BF873-0CB9-BA46-91B5-5BE9481516FF}"/>
                </a:ext>
              </a:extLst>
            </p:cNvPr>
            <p:cNvSpPr/>
            <p:nvPr/>
          </p:nvSpPr>
          <p:spPr>
            <a:xfrm rot="16200000" flipH="1">
              <a:off x="6083286" y="2175362"/>
              <a:ext cx="122848" cy="2247267"/>
            </a:xfrm>
            <a:prstGeom prst="rightBrace">
              <a:avLst>
                <a:gd name="adj1" fmla="val 8333"/>
                <a:gd name="adj2" fmla="val 4945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852381-E970-AE43-BD85-950EEA081032}"/>
                </a:ext>
              </a:extLst>
            </p:cNvPr>
            <p:cNvSpPr txBox="1"/>
            <p:nvPr/>
          </p:nvSpPr>
          <p:spPr>
            <a:xfrm>
              <a:off x="5970612" y="330015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dirty="0"/>
                <a:t>A</a:t>
              </a:r>
            </a:p>
          </p:txBody>
        </p: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2DC2241-024F-904F-B791-B54D765A534C}"/>
              </a:ext>
            </a:extLst>
          </p:cNvPr>
          <p:cNvSpPr/>
          <p:nvPr/>
        </p:nvSpPr>
        <p:spPr>
          <a:xfrm>
            <a:off x="7622771" y="1294471"/>
            <a:ext cx="903192" cy="3858945"/>
          </a:xfrm>
          <a:prstGeom prst="rightBrace">
            <a:avLst>
              <a:gd name="adj1" fmla="val 131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DB02C-BF9C-5A44-B1D9-BEEEFAF1B4BD}"/>
              </a:ext>
            </a:extLst>
          </p:cNvPr>
          <p:cNvSpPr txBox="1"/>
          <p:nvPr/>
        </p:nvSpPr>
        <p:spPr>
          <a:xfrm>
            <a:off x="8536849" y="302501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FI" dirty="0"/>
              <a:t> = 2*X?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7A7F6F-33E4-6945-B1CF-E8044379B234}"/>
              </a:ext>
            </a:extLst>
          </p:cNvPr>
          <p:cNvSpPr txBox="1"/>
          <p:nvPr/>
        </p:nvSpPr>
        <p:spPr>
          <a:xfrm>
            <a:off x="5443031" y="2926747"/>
            <a:ext cx="393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100" dirty="0"/>
              <a:t>½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DFDAA-B97E-FA43-ACF0-9BEB0C732564}"/>
              </a:ext>
            </a:extLst>
          </p:cNvPr>
          <p:cNvSpPr txBox="1"/>
          <p:nvPr/>
        </p:nvSpPr>
        <p:spPr>
          <a:xfrm>
            <a:off x="5235726" y="19818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FFCADF-91AD-464C-A32C-1373C9EB1263}"/>
              </a:ext>
            </a:extLst>
          </p:cNvPr>
          <p:cNvSpPr txBox="1"/>
          <p:nvPr/>
        </p:nvSpPr>
        <p:spPr>
          <a:xfrm>
            <a:off x="6106650" y="220623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574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C625F489-F1F2-BB46-8D37-EB0F6096333D}"/>
              </a:ext>
            </a:extLst>
          </p:cNvPr>
          <p:cNvSpPr/>
          <p:nvPr/>
        </p:nvSpPr>
        <p:spPr>
          <a:xfrm>
            <a:off x="2771682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5FD1A5F-1F6E-8B40-91B7-93D3BCA6BD1F}"/>
              </a:ext>
            </a:extLst>
          </p:cNvPr>
          <p:cNvSpPr/>
          <p:nvPr/>
        </p:nvSpPr>
        <p:spPr>
          <a:xfrm rot="10800000">
            <a:off x="3890506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3E5287EC-D6E8-4540-A546-3A7BC546AA6A}"/>
              </a:ext>
            </a:extLst>
          </p:cNvPr>
          <p:cNvSpPr/>
          <p:nvPr/>
        </p:nvSpPr>
        <p:spPr>
          <a:xfrm>
            <a:off x="5014139" y="1295400"/>
            <a:ext cx="2237649" cy="192900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A0B089-0F3A-4740-9E56-32B35E0CFE4A}"/>
              </a:ext>
            </a:extLst>
          </p:cNvPr>
          <p:cNvGrpSpPr/>
          <p:nvPr/>
        </p:nvGrpSpPr>
        <p:grpSpPr>
          <a:xfrm rot="10800000">
            <a:off x="2771682" y="3224408"/>
            <a:ext cx="4480106" cy="1929008"/>
            <a:chOff x="2924082" y="1447800"/>
            <a:chExt cx="4480106" cy="1929008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272E6E8-01F1-1846-A1E7-30CA03524559}"/>
                </a:ext>
              </a:extLst>
            </p:cNvPr>
            <p:cNvSpPr/>
            <p:nvPr/>
          </p:nvSpPr>
          <p:spPr>
            <a:xfrm>
              <a:off x="2924082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464202E6-8791-3941-B371-A04E26A5176F}"/>
                </a:ext>
              </a:extLst>
            </p:cNvPr>
            <p:cNvSpPr/>
            <p:nvPr/>
          </p:nvSpPr>
          <p:spPr>
            <a:xfrm rot="10800000">
              <a:off x="4042906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D3ECD3C8-D3F2-FC4A-9801-CE833A0E7ABB}"/>
                </a:ext>
              </a:extLst>
            </p:cNvPr>
            <p:cNvSpPr/>
            <p:nvPr/>
          </p:nvSpPr>
          <p:spPr>
            <a:xfrm>
              <a:off x="5166539" y="1447800"/>
              <a:ext cx="2237649" cy="1929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I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168ED-6FDF-3F4A-B391-EF2015C4DDEE}"/>
              </a:ext>
            </a:extLst>
          </p:cNvPr>
          <p:cNvCxnSpPr/>
          <p:nvPr/>
        </p:nvCxnSpPr>
        <p:spPr>
          <a:xfrm>
            <a:off x="6128155" y="1294471"/>
            <a:ext cx="0" cy="192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7A7F6F-33E4-6945-B1CF-E8044379B234}"/>
              </a:ext>
            </a:extLst>
          </p:cNvPr>
          <p:cNvSpPr txBox="1"/>
          <p:nvPr/>
        </p:nvSpPr>
        <p:spPr>
          <a:xfrm>
            <a:off x="5443031" y="2926747"/>
            <a:ext cx="393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100" dirty="0"/>
              <a:t>½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DFDAA-B97E-FA43-ACF0-9BEB0C732564}"/>
              </a:ext>
            </a:extLst>
          </p:cNvPr>
          <p:cNvSpPr txBox="1"/>
          <p:nvPr/>
        </p:nvSpPr>
        <p:spPr>
          <a:xfrm>
            <a:off x="5235726" y="19818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FFCADF-91AD-464C-A32C-1373C9EB1263}"/>
              </a:ext>
            </a:extLst>
          </p:cNvPr>
          <p:cNvSpPr txBox="1"/>
          <p:nvPr/>
        </p:nvSpPr>
        <p:spPr>
          <a:xfrm>
            <a:off x="6106650" y="220623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59F32F-23E8-2F48-AD9C-BCCF6115E40E}"/>
                  </a:ext>
                </a:extLst>
              </p:cNvPr>
              <p:cNvSpPr txBox="1"/>
              <p:nvPr/>
            </p:nvSpPr>
            <p:spPr>
              <a:xfrm>
                <a:off x="8525963" y="474643"/>
                <a:ext cx="2267608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i="1" dirty="0">
                    <a:latin typeface="Cambria Math" panose="02040503050406030204" pitchFamily="18" charset="0"/>
                  </a:rPr>
                  <a:t>Pythagoran </a:t>
                </a:r>
                <a:r>
                  <a:rPr lang="fi-FI" i="1" dirty="0" err="1">
                    <a:latin typeface="Cambria Math" panose="02040503050406030204" pitchFamily="18" charset="0"/>
                  </a:rPr>
                  <a:t>theorem</a:t>
                </a:r>
                <a:r>
                  <a:rPr lang="fi-FI" i="1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fi-FI" i="1" dirty="0">
                  <a:latin typeface="Cambria Math" panose="02040503050406030204" pitchFamily="18" charset="0"/>
                </a:endParaRPr>
              </a:p>
              <a:p>
                <a:endParaRPr lang="fi-FI" i="1" dirty="0">
                  <a:latin typeface="Cambria Math" panose="02040503050406030204" pitchFamily="18" charset="0"/>
                </a:endParaRPr>
              </a:p>
              <a:p>
                <a:endParaRPr lang="fi-FI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FI" dirty="0"/>
              </a:p>
              <a:p>
                <a:r>
                  <a:rPr lang="en-FI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59F32F-23E8-2F48-AD9C-BCCF6115E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963" y="474643"/>
                <a:ext cx="2267608" cy="1995931"/>
              </a:xfrm>
              <a:prstGeom prst="rect">
                <a:avLst/>
              </a:prstGeom>
              <a:blipFill>
                <a:blip r:embed="rId3"/>
                <a:stretch>
                  <a:fillRect l="-2222" t="-1266" r="-1111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15A787-FDB4-8147-A2E3-9B29E4998AC6}"/>
                  </a:ext>
                </a:extLst>
              </p:cNvPr>
              <p:cNvSpPr txBox="1"/>
              <p:nvPr/>
            </p:nvSpPr>
            <p:spPr>
              <a:xfrm>
                <a:off x="8992116" y="898450"/>
                <a:ext cx="1335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FI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15A787-FDB4-8147-A2E3-9B29E4998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116" y="898450"/>
                <a:ext cx="1335301" cy="276999"/>
              </a:xfrm>
              <a:prstGeom prst="rect">
                <a:avLst/>
              </a:prstGeom>
              <a:blipFill>
                <a:blip r:embed="rId4"/>
                <a:stretch>
                  <a:fillRect l="-1887" t="-4348" r="-943" b="-8696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A389DE-136B-684A-BA8E-B0E4666B6A2E}"/>
                  </a:ext>
                </a:extLst>
              </p:cNvPr>
              <p:cNvSpPr txBox="1"/>
              <p:nvPr/>
            </p:nvSpPr>
            <p:spPr>
              <a:xfrm>
                <a:off x="8407052" y="2470574"/>
                <a:ext cx="325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FI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A389DE-136B-684A-BA8E-B0E4666B6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052" y="2470574"/>
                <a:ext cx="325409" cy="276999"/>
              </a:xfrm>
              <a:prstGeom prst="rect">
                <a:avLst/>
              </a:prstGeom>
              <a:blipFill>
                <a:blip r:embed="rId5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DB02C9-0025-7C4D-9836-21EDF1963BA3}"/>
                  </a:ext>
                </a:extLst>
              </p:cNvPr>
              <p:cNvSpPr txBox="1"/>
              <p:nvPr/>
            </p:nvSpPr>
            <p:spPr>
              <a:xfrm>
                <a:off x="9535838" y="2166511"/>
                <a:ext cx="2223814" cy="118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b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FI" dirty="0"/>
              </a:p>
              <a:p>
                <a:r>
                  <a:rPr lang="en-FI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DB02C9-0025-7C4D-9836-21EDF196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838" y="2166511"/>
                <a:ext cx="2223814" cy="1187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ABC4A5-5A7E-744F-AF89-29E23F1094D8}"/>
                  </a:ext>
                </a:extLst>
              </p:cNvPr>
              <p:cNvSpPr txBox="1"/>
              <p:nvPr/>
            </p:nvSpPr>
            <p:spPr>
              <a:xfrm>
                <a:off x="8427985" y="3589422"/>
                <a:ext cx="3254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FI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ABC4A5-5A7E-744F-AF89-29E23F109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985" y="3589422"/>
                <a:ext cx="325409" cy="276999"/>
              </a:xfrm>
              <a:prstGeom prst="rect">
                <a:avLst/>
              </a:prstGeom>
              <a:blipFill>
                <a:blip r:embed="rId7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DC52E3-AD62-C543-9C28-D5946F137613}"/>
                  </a:ext>
                </a:extLst>
              </p:cNvPr>
              <p:cNvSpPr txBox="1"/>
              <p:nvPr/>
            </p:nvSpPr>
            <p:spPr>
              <a:xfrm>
                <a:off x="9630372" y="3354208"/>
                <a:ext cx="1904945" cy="933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eqArr>
                            <m:eqArr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  <m:t>(4</m:t>
                                  </m:r>
                                  <m: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eqArr>
                                    <m:eqArrPr>
                                      <m:ctrlP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fi-FI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fi-F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4 </m:t>
                              </m:r>
                            </m:e>
                          </m:eqArr>
                        </m:e>
                      </m:rad>
                    </m:oMath>
                  </m:oMathPara>
                </a14:m>
                <a:endParaRPr lang="en-FI" dirty="0"/>
              </a:p>
              <a:p>
                <a:r>
                  <a:rPr lang="en-FI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DC52E3-AD62-C543-9C28-D5946F137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372" y="3354208"/>
                <a:ext cx="1904945" cy="9330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5A296F-ABFB-3943-BA75-9239A4172CE7}"/>
                  </a:ext>
                </a:extLst>
              </p:cNvPr>
              <p:cNvSpPr txBox="1"/>
              <p:nvPr/>
            </p:nvSpPr>
            <p:spPr>
              <a:xfrm>
                <a:off x="9598474" y="4332403"/>
                <a:ext cx="1343638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i-FI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5A296F-ABFB-3943-BA75-9239A417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474" y="4332403"/>
                <a:ext cx="1343638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E8CABC-B2AE-474F-85FD-BFB28344D63D}"/>
                  </a:ext>
                </a:extLst>
              </p:cNvPr>
              <p:cNvSpPr txBox="1"/>
              <p:nvPr/>
            </p:nvSpPr>
            <p:spPr>
              <a:xfrm>
                <a:off x="8420896" y="4592426"/>
                <a:ext cx="3254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FI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E8CABC-B2AE-474F-85FD-BFB28344D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896" y="4592426"/>
                <a:ext cx="325409" cy="276999"/>
              </a:xfrm>
              <a:prstGeom prst="rect">
                <a:avLst/>
              </a:prstGeom>
              <a:blipFill>
                <a:blip r:embed="rId5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94F1C-A1B2-7145-BA1E-FE8D4188E2B1}"/>
                  </a:ext>
                </a:extLst>
              </p:cNvPr>
              <p:cNvSpPr txBox="1"/>
              <p:nvPr/>
            </p:nvSpPr>
            <p:spPr>
              <a:xfrm>
                <a:off x="9598474" y="5321231"/>
                <a:ext cx="1185004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i-FI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  <m:r>
                        <a:rPr lang="fi-FI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i-FI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794F1C-A1B2-7145-BA1E-FE8D4188E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474" y="5321231"/>
                <a:ext cx="1185004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98ACE4-D759-8543-9151-DAB6120B22A1}"/>
                  </a:ext>
                </a:extLst>
              </p:cNvPr>
              <p:cNvSpPr txBox="1"/>
              <p:nvPr/>
            </p:nvSpPr>
            <p:spPr>
              <a:xfrm>
                <a:off x="8420894" y="5670112"/>
                <a:ext cx="3254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FI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98ACE4-D759-8543-9151-DAB6120B2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894" y="5670112"/>
                <a:ext cx="325409" cy="276999"/>
              </a:xfrm>
              <a:prstGeom prst="rect">
                <a:avLst/>
              </a:prstGeom>
              <a:blipFill>
                <a:blip r:embed="rId11"/>
                <a:stretch>
                  <a:fillRect l="-7407" r="-11111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6CC59AB-1E41-AC4C-8BF8-334E97F26E66}"/>
              </a:ext>
            </a:extLst>
          </p:cNvPr>
          <p:cNvSpPr txBox="1"/>
          <p:nvPr/>
        </p:nvSpPr>
        <p:spPr>
          <a:xfrm>
            <a:off x="9659766" y="638335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i="1" dirty="0"/>
              <a:t>X</a:t>
            </a:r>
            <a:r>
              <a:rPr lang="en-FI" dirty="0"/>
              <a:t> ~ 0,866025403784439A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94863809-DD7B-C945-9BFD-FE2E27DD4FB1}"/>
              </a:ext>
            </a:extLst>
          </p:cNvPr>
          <p:cNvSpPr/>
          <p:nvPr/>
        </p:nvSpPr>
        <p:spPr>
          <a:xfrm>
            <a:off x="7091087" y="1289732"/>
            <a:ext cx="573790" cy="1929937"/>
          </a:xfrm>
          <a:prstGeom prst="rightBrace">
            <a:avLst>
              <a:gd name="adj1" fmla="val 131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1860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D3CD0-833A-234F-8150-A648B80D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75412" y="1295400"/>
            <a:ext cx="4476376" cy="38589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168ED-6FDF-3F4A-B391-EF2015C4DDEE}"/>
              </a:ext>
            </a:extLst>
          </p:cNvPr>
          <p:cNvCxnSpPr/>
          <p:nvPr/>
        </p:nvCxnSpPr>
        <p:spPr>
          <a:xfrm>
            <a:off x="5009330" y="1295400"/>
            <a:ext cx="0" cy="192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FDFDAA-B97E-FA43-ACF0-9BEB0C732564}"/>
              </a:ext>
            </a:extLst>
          </p:cNvPr>
          <p:cNvSpPr txBox="1"/>
          <p:nvPr/>
        </p:nvSpPr>
        <p:spPr>
          <a:xfrm>
            <a:off x="3726839" y="285507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FFCADF-91AD-464C-A32C-1373C9EB1263}"/>
              </a:ext>
            </a:extLst>
          </p:cNvPr>
          <p:cNvSpPr txBox="1"/>
          <p:nvPr/>
        </p:nvSpPr>
        <p:spPr>
          <a:xfrm>
            <a:off x="4736734" y="207570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9F551D-76BB-274E-96BF-B3C84F66532B}"/>
              </a:ext>
            </a:extLst>
          </p:cNvPr>
          <p:cNvCxnSpPr/>
          <p:nvPr/>
        </p:nvCxnSpPr>
        <p:spPr>
          <a:xfrm>
            <a:off x="5009330" y="3209440"/>
            <a:ext cx="0" cy="192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94FFC7F-00E2-BE4F-84F1-E5CD41944655}"/>
              </a:ext>
            </a:extLst>
          </p:cNvPr>
          <p:cNvSpPr txBox="1"/>
          <p:nvPr/>
        </p:nvSpPr>
        <p:spPr>
          <a:xfrm>
            <a:off x="6005090" y="285507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F7E60E-F348-F548-9BCD-EB02D5CB86CD}"/>
              </a:ext>
            </a:extLst>
          </p:cNvPr>
          <p:cNvSpPr txBox="1"/>
          <p:nvPr/>
        </p:nvSpPr>
        <p:spPr>
          <a:xfrm>
            <a:off x="4736734" y="400471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686F1-E22F-B04F-ADF9-37CD71CC025B}"/>
              </a:ext>
            </a:extLst>
          </p:cNvPr>
          <p:cNvSpPr txBox="1"/>
          <p:nvPr/>
        </p:nvSpPr>
        <p:spPr>
          <a:xfrm>
            <a:off x="7318565" y="3024774"/>
            <a:ext cx="21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Long diameter: 2 * 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C88BAE-5D1F-7E4A-A544-563DF4AB8CC4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2775412" y="3224873"/>
            <a:ext cx="44763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E287B8-86B7-E44F-AE38-2EAD842B428D}"/>
                  </a:ext>
                </a:extLst>
              </p:cNvPr>
              <p:cNvSpPr/>
              <p:nvPr/>
            </p:nvSpPr>
            <p:spPr>
              <a:xfrm>
                <a:off x="2693775" y="5384905"/>
                <a:ext cx="4890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FI" dirty="0"/>
                  <a:t>Short diameter:  2 * X  </a:t>
                </a:r>
                <a14:m>
                  <m:oMath xmlns:m="http://schemas.openxmlformats.org/officeDocument/2006/math">
                    <m:r>
                      <a:rPr lang="en-F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FI" dirty="0"/>
                  <a:t>  1,732050807568877 * A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E287B8-86B7-E44F-AE38-2EAD842B4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775" y="5384905"/>
                <a:ext cx="4890570" cy="369332"/>
              </a:xfrm>
              <a:prstGeom prst="rect">
                <a:avLst/>
              </a:prstGeom>
              <a:blipFill>
                <a:blip r:embed="rId3"/>
                <a:stretch>
                  <a:fillRect l="-1295" t="-6452" b="-22581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23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232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Ylirisku Salu</dc:creator>
  <cp:lastModifiedBy>Ylirisku Salu</cp:lastModifiedBy>
  <cp:revision>42</cp:revision>
  <dcterms:created xsi:type="dcterms:W3CDTF">2021-06-13T14:52:40Z</dcterms:created>
  <dcterms:modified xsi:type="dcterms:W3CDTF">2021-06-18T12:30:46Z</dcterms:modified>
</cp:coreProperties>
</file>